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anose="020F05020202040302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4061a170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4061a170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4061a170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4061a170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4061a170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4061a170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4061a170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4061a170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4061a170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4061a170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4061a170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4061a170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4061a170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4061a170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4061a17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4061a17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4061a170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4061a170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4061a170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4061a170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5224c342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5224c342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2b99612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2b99612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5224c342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5224c342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5224c342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5224c342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5224c342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5224c342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52b99612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52b99612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52b996126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52b996126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52b99612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52b99612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52b99612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52b996126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4061a170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4061a170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4061a17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4061a17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4061a17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4061a17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500875" y="317650"/>
            <a:ext cx="76236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1"/>
              <a:t>Team Neophytes</a:t>
            </a:r>
            <a:endParaRPr sz="5100"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466275" y="1836576"/>
            <a:ext cx="2846400" cy="31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 dirty="0"/>
              <a:t>Sulagna Dutta Choudhury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 dirty="0"/>
              <a:t>Vaishnavi Sharma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 dirty="0"/>
              <a:t>Saurabh Dhote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 dirty="0"/>
              <a:t>Charu Saini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 dirty="0"/>
              <a:t>Falguni Jawalkar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 dirty="0"/>
              <a:t>Aryan Bardoh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 dirty="0"/>
              <a:t>Aryan Madaan</a:t>
            </a:r>
            <a:endParaRPr sz="1500" b="1" dirty="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 dirty="0"/>
              <a:t>Misba Farheen</a:t>
            </a:r>
            <a:endParaRPr sz="1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0447C-2CC9-8E6D-CADC-EEE20BCE7E51}"/>
              </a:ext>
            </a:extLst>
          </p:cNvPr>
          <p:cNvSpPr txBox="1"/>
          <p:nvPr/>
        </p:nvSpPr>
        <p:spPr>
          <a:xfrm>
            <a:off x="3261360" y="1280160"/>
            <a:ext cx="374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WFS_PUN_4_TEAM_1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4">
            <a:alphaModFix/>
          </a:blip>
          <a:srcRect t="8326" r="1623" b="5392"/>
          <a:stretch/>
        </p:blipFill>
        <p:spPr>
          <a:xfrm>
            <a:off x="1463150" y="1172450"/>
            <a:ext cx="6090077" cy="30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1446750" y="1177275"/>
            <a:ext cx="2203200" cy="1233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5480925" y="1177275"/>
            <a:ext cx="2072400" cy="1233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 Quote Page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4">
            <a:alphaModFix/>
          </a:blip>
          <a:srcRect t="12735" r="1341" b="4564"/>
          <a:stretch/>
        </p:blipFill>
        <p:spPr>
          <a:xfrm>
            <a:off x="1405688" y="1189175"/>
            <a:ext cx="6332626" cy="29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Quote Page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 rotWithShape="1">
          <a:blip r:embed="rId4">
            <a:alphaModFix/>
          </a:blip>
          <a:srcRect t="12464" r="1545" b="3937"/>
          <a:stretch/>
        </p:blipFill>
        <p:spPr>
          <a:xfrm>
            <a:off x="1431100" y="1192575"/>
            <a:ext cx="6174475" cy="29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Imported File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4">
            <a:alphaModFix/>
          </a:blip>
          <a:srcRect t="13012" r="1293" b="4628"/>
          <a:stretch/>
        </p:blipFill>
        <p:spPr>
          <a:xfrm>
            <a:off x="1331000" y="1211375"/>
            <a:ext cx="6341650" cy="29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Import Page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 t="12449" r="1419" b="4501"/>
          <a:stretch/>
        </p:blipFill>
        <p:spPr>
          <a:xfrm>
            <a:off x="1364900" y="1170700"/>
            <a:ext cx="6299674" cy="2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Login Page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109567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4">
            <a:alphaModFix/>
          </a:blip>
          <a:srcRect t="12427" r="1700" b="5213"/>
          <a:stretch/>
        </p:blipFill>
        <p:spPr>
          <a:xfrm>
            <a:off x="1445050" y="1416350"/>
            <a:ext cx="6253901" cy="29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311700" y="270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Order Management Page (for Customer)</a:t>
            </a:r>
            <a:endParaRPr sz="274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Shows all pending requests</a:t>
            </a:r>
            <a:endParaRPr sz="27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 l="2772" t="13164" r="3242" b="6020"/>
          <a:stretch/>
        </p:blipFill>
        <p:spPr>
          <a:xfrm>
            <a:off x="1443775" y="1153025"/>
            <a:ext cx="6128573" cy="29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Approved the Pending Order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 t="12788" r="1594" b="4866"/>
          <a:stretch/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Invoice Page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0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 rotWithShape="1">
          <a:blip r:embed="rId4">
            <a:alphaModFix/>
          </a:blip>
          <a:srcRect t="12325" r="2391" b="4617"/>
          <a:stretch/>
        </p:blipFill>
        <p:spPr>
          <a:xfrm>
            <a:off x="1403275" y="1208000"/>
            <a:ext cx="6173126" cy="29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all approved orders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4">
            <a:alphaModFix/>
          </a:blip>
          <a:srcRect t="12788" r="1594" b="4866"/>
          <a:stretch/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Invoice Page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2676550" y="491550"/>
            <a:ext cx="6719700" cy="41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ONLINE </a:t>
            </a:r>
            <a:endParaRPr sz="5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ORDER</a:t>
            </a:r>
            <a:endParaRPr sz="5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MANAGEMENT </a:t>
            </a:r>
            <a:endParaRPr sz="5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SYSTEM</a:t>
            </a:r>
            <a:endParaRPr sz="5400" b="1"/>
          </a:p>
        </p:txBody>
      </p:sp>
      <p:sp>
        <p:nvSpPr>
          <p:cNvPr id="142" name="Google Shape;142;p14"/>
          <p:cNvSpPr/>
          <p:nvPr/>
        </p:nvSpPr>
        <p:spPr>
          <a:xfrm>
            <a:off x="1216301" y="73918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89147" y="2147440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3043851" y="363689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537079" y="1135261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b="1"/>
              <a:t>Console Output</a:t>
            </a:r>
            <a:endParaRPr sz="61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4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5" y="78063"/>
            <a:ext cx="8866449" cy="49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13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38" y="215550"/>
            <a:ext cx="8751926" cy="47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25" y="774375"/>
            <a:ext cx="8303401" cy="40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20" b="1"/>
              <a:t>ER DIAGRAM</a:t>
            </a:r>
            <a:endParaRPr sz="462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0" y="1336400"/>
            <a:ext cx="3933600" cy="28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DATA </a:t>
            </a:r>
            <a:endParaRPr sz="4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FLOW </a:t>
            </a:r>
            <a:endParaRPr sz="4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DIAGRAM</a:t>
            </a:r>
            <a:endParaRPr sz="4200" b="1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600" y="222000"/>
            <a:ext cx="5566225" cy="46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875" y="214500"/>
            <a:ext cx="51310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0" y="1124250"/>
            <a:ext cx="3933600" cy="28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USE</a:t>
            </a:r>
            <a:endParaRPr sz="4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/>
              <a:t>CASE DIAGRAM</a:t>
            </a:r>
            <a:endParaRPr sz="49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4">
            <a:alphaModFix/>
          </a:blip>
          <a:srcRect l="523" t="12752" r="2586" b="4493"/>
          <a:stretch/>
        </p:blipFill>
        <p:spPr>
          <a:xfrm>
            <a:off x="1428500" y="1183675"/>
            <a:ext cx="6165950" cy="296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4">
            <a:alphaModFix/>
          </a:blip>
          <a:srcRect t="12442" r="1019" b="4217"/>
          <a:stretch/>
        </p:blipFill>
        <p:spPr>
          <a:xfrm>
            <a:off x="1404175" y="1190350"/>
            <a:ext cx="6245275" cy="29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Login Page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t="12318" r="2210" b="4673"/>
          <a:stretch/>
        </p:blipFill>
        <p:spPr>
          <a:xfrm>
            <a:off x="1428950" y="1170500"/>
            <a:ext cx="6170352" cy="29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Management Page (for Employee)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 t="12788" r="1594" b="4866"/>
          <a:stretch/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Invoice Page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On-screen Show (16:9)</PresentationFormat>
  <Paragraphs>36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Montserrat</vt:lpstr>
      <vt:lpstr>Lato</vt:lpstr>
      <vt:lpstr>Focus</vt:lpstr>
      <vt:lpstr>Team Neophytes</vt:lpstr>
      <vt:lpstr>ONLINE  ORDER MANAGEMENT  SYSTEM</vt:lpstr>
      <vt:lpstr>ER DIAGRAM</vt:lpstr>
      <vt:lpstr>DATA  FLOW  DIAGRAM</vt:lpstr>
      <vt:lpstr>USE CASE DIAGRAM</vt:lpstr>
      <vt:lpstr>Home Page</vt:lpstr>
      <vt:lpstr>Employee Login Page</vt:lpstr>
      <vt:lpstr>Order Management Page (for Employee)</vt:lpstr>
      <vt:lpstr>Invoice Page</vt:lpstr>
      <vt:lpstr>Create New Quote Page</vt:lpstr>
      <vt:lpstr>Import Quote Page</vt:lpstr>
      <vt:lpstr>Validating Imported File</vt:lpstr>
      <vt:lpstr>Details of Import Page</vt:lpstr>
      <vt:lpstr>Customer Login Page</vt:lpstr>
      <vt:lpstr>Order Management Page (for Customer) Shows all pending requests</vt:lpstr>
      <vt:lpstr>Approved the Pending Order </vt:lpstr>
      <vt:lpstr>Invoice Page</vt:lpstr>
      <vt:lpstr>Shows all approved orders</vt:lpstr>
      <vt:lpstr>Invoice Page</vt:lpstr>
      <vt:lpstr>Console Output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Neophytes</dc:title>
  <cp:lastModifiedBy>Vaishnavi Sharma</cp:lastModifiedBy>
  <cp:revision>1</cp:revision>
  <dcterms:modified xsi:type="dcterms:W3CDTF">2023-09-15T02:55:25Z</dcterms:modified>
</cp:coreProperties>
</file>